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8" autoAdjust="0"/>
    <p:restoredTop sz="94660"/>
  </p:normalViewPr>
  <p:slideViewPr>
    <p:cSldViewPr snapToGrid="0">
      <p:cViewPr varScale="1">
        <p:scale>
          <a:sx n="94" d="100"/>
          <a:sy n="94" d="100"/>
        </p:scale>
        <p:origin x="4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Как я провел свои весенние каникулы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Фотографии на фоне интересного (исторического) места нашего района.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046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160" y="-101600"/>
            <a:ext cx="12181840" cy="1930400"/>
          </a:xfrm>
        </p:spPr>
        <p:txBody>
          <a:bodyPr>
            <a:normAutofit/>
          </a:bodyPr>
          <a:lstStyle/>
          <a:p>
            <a:r>
              <a:rPr lang="ru-RU" dirty="0"/>
              <a:t>Храм </a:t>
            </a:r>
            <a:r>
              <a:rPr lang="ru-RU" dirty="0" smtClean="0"/>
              <a:t>святого </a:t>
            </a:r>
            <a:r>
              <a:rPr lang="ru-RU" dirty="0"/>
              <a:t>пророка Илии (на Пороховых</a:t>
            </a:r>
            <a:r>
              <a:rPr lang="ru-RU" dirty="0" smtClean="0"/>
              <a:t>)</a:t>
            </a:r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" y="518500"/>
            <a:ext cx="4744720" cy="6339500"/>
          </a:xfr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042" y="518501"/>
            <a:ext cx="4744720" cy="633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97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0"/>
            <a:ext cx="8503998" cy="68580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 smtClean="0"/>
              <a:t>	</a:t>
            </a:r>
            <a:r>
              <a:rPr lang="ru-RU" dirty="0" smtClean="0">
                <a:solidFill>
                  <a:srgbClr val="00B050"/>
                </a:solidFill>
              </a:rPr>
              <a:t>На весенних каникулах мне удалось побывать в </a:t>
            </a:r>
            <a:r>
              <a:rPr lang="ru-RU" dirty="0">
                <a:solidFill>
                  <a:srgbClr val="00B050"/>
                </a:solidFill>
              </a:rPr>
              <a:t>историческом месте </a:t>
            </a:r>
            <a:r>
              <a:rPr lang="ru-RU" dirty="0" smtClean="0">
                <a:solidFill>
                  <a:srgbClr val="00B050"/>
                </a:solidFill>
              </a:rPr>
              <a:t>– в храме святого </a:t>
            </a:r>
            <a:r>
              <a:rPr lang="ru-RU" dirty="0">
                <a:solidFill>
                  <a:srgbClr val="00B050"/>
                </a:solidFill>
              </a:rPr>
              <a:t>пророка Илии </a:t>
            </a:r>
            <a:r>
              <a:rPr lang="ru-RU" dirty="0" smtClean="0">
                <a:solidFill>
                  <a:srgbClr val="00B050"/>
                </a:solidFill>
              </a:rPr>
              <a:t>на Пороховых.</a:t>
            </a:r>
          </a:p>
          <a:p>
            <a:pPr marL="0" indent="0">
              <a:buNone/>
            </a:pPr>
            <a:r>
              <a:rPr lang="ru-RU" dirty="0"/>
              <a:t>	</a:t>
            </a:r>
            <a:r>
              <a:rPr lang="ru-RU" dirty="0" smtClean="0"/>
              <a:t>Немного </a:t>
            </a:r>
            <a:r>
              <a:rPr lang="ru-RU" dirty="0"/>
              <a:t>найдется таких святых, в чьей жизни так тесно переплелись бы судьбы Ветхого и Нового Заветов, как у пророка Илии. Родившийся за девять веков до пришествия в мир Христа Спасителя, пророк Илия видел славу Его Преображения на горе Фавор (Мф. 17, 3; </a:t>
            </a:r>
            <a:r>
              <a:rPr lang="ru-RU" dirty="0" err="1"/>
              <a:t>Мк</a:t>
            </a:r>
            <a:r>
              <a:rPr lang="ru-RU" dirty="0"/>
              <a:t>. 9, 4; </a:t>
            </a:r>
            <a:r>
              <a:rPr lang="ru-RU" dirty="0" err="1"/>
              <a:t>Лк</a:t>
            </a:r>
            <a:r>
              <a:rPr lang="ru-RU" dirty="0"/>
              <a:t>. 9, 30). Святой пророк первым в Ветхом Завете совершил чудо воскрешения мертвого (3 </a:t>
            </a:r>
            <a:r>
              <a:rPr lang="ru-RU" dirty="0" err="1"/>
              <a:t>Цар</a:t>
            </a:r>
            <a:r>
              <a:rPr lang="ru-RU" dirty="0"/>
              <a:t>. 17, 20–23) и сам был  живым взят на Небо. Это было прообразом грядущего Воскресения Христа и всеобщего разрушения владычества смерти</a:t>
            </a:r>
            <a:r>
              <a:rPr lang="ru-RU" dirty="0" smtClean="0"/>
              <a:t>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    </a:t>
            </a:r>
            <a:r>
              <a:rPr lang="ru-RU" dirty="0" smtClean="0"/>
              <a:t>	Его </a:t>
            </a:r>
            <a:r>
              <a:rPr lang="ru-RU" dirty="0"/>
              <a:t>горячий призыв к покаянию и грозные обличения были обращены к современникам, его соотечественникам, погрязшим в нечестии и идолопоклонстве. Такие же обличения и призыв к покаянию услышат жители Земли перед Вторым пришествием Христовым. Тогда многие, уклонившись от истинной веры и благочестия, будут жить во тьме заблуждений и пороков. Как в Ветхом Завете, так и в Новозаветной Церкви святой пророк Илия почитается за свою несокрушимую твердость веры, безупречную строгость девственной жизни, огненную ревность о славе Божией. Его часто сравнивают с «величайшим из рожденных женами» Предтечей и Крестителем Господним Иоанном, о котором сказано, что он пришел «в духе и силе Илии» (</a:t>
            </a:r>
            <a:r>
              <a:rPr lang="ru-RU" dirty="0" err="1"/>
              <a:t>Лк</a:t>
            </a:r>
            <a:r>
              <a:rPr lang="ru-RU" dirty="0"/>
              <a:t>. 1, 17</a:t>
            </a:r>
            <a:r>
              <a:rPr lang="ru-RU" dirty="0" smtClean="0"/>
              <a:t>).</a:t>
            </a:r>
          </a:p>
          <a:p>
            <a:pPr marL="0" indent="0">
              <a:buNone/>
            </a:pPr>
            <a:r>
              <a:rPr lang="ru-RU" dirty="0"/>
              <a:t> Святой пророк Илия родился в X веке до Рождества Христова в </a:t>
            </a:r>
            <a:r>
              <a:rPr lang="ru-RU" dirty="0" err="1"/>
              <a:t>Фесвии</a:t>
            </a:r>
            <a:r>
              <a:rPr lang="ru-RU" dirty="0"/>
              <a:t> </a:t>
            </a:r>
            <a:r>
              <a:rPr lang="ru-RU" dirty="0" err="1"/>
              <a:t>Галаадской</a:t>
            </a:r>
            <a:r>
              <a:rPr lang="ru-RU" dirty="0"/>
              <a:t>, происходил из колена </a:t>
            </a:r>
            <a:r>
              <a:rPr lang="ru-RU" dirty="0" err="1"/>
              <a:t>Левиина</a:t>
            </a:r>
            <a:r>
              <a:rPr lang="ru-RU" dirty="0"/>
              <a:t>. По преданию, его отец Совах, при рождении сына, видел, как светлые ангелы беседовали с младенцем, пеленали его огнем и писали пламенем огненным. С юных лет святой Илия удалился на пустынную гору </a:t>
            </a:r>
            <a:r>
              <a:rPr lang="ru-RU" dirty="0" err="1"/>
              <a:t>Кармил</a:t>
            </a:r>
            <a:r>
              <a:rPr lang="ru-RU" dirty="0"/>
              <a:t>, где возрастал и укреплялся духовно, проводя жизнь в строгом посте, молитве и </a:t>
            </a:r>
            <a:r>
              <a:rPr lang="ru-RU" dirty="0" err="1"/>
              <a:t>богомыслии</a:t>
            </a:r>
            <a:r>
              <a:rPr lang="ru-RU" dirty="0"/>
              <a:t>. 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0" y="0"/>
            <a:ext cx="3810000" cy="573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2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59656" y="0"/>
            <a:ext cx="6414346" cy="955040"/>
          </a:xfrm>
        </p:spPr>
        <p:txBody>
          <a:bodyPr>
            <a:normAutofit/>
          </a:bodyPr>
          <a:lstStyle/>
          <a:p>
            <a:r>
              <a:rPr lang="ru-RU" sz="4800" dirty="0" smtClean="0"/>
              <a:t>Спасибо за внимание</a:t>
            </a:r>
            <a:endParaRPr lang="ru-RU" sz="4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031836"/>
            <a:ext cx="6207760" cy="481950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139" y="2844801"/>
            <a:ext cx="6016862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69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рань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</TotalTime>
  <Words>28</Words>
  <Application>Microsoft Office PowerPoint</Application>
  <PresentationFormat>Широкоэкранный</PresentationFormat>
  <Paragraphs>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Грань</vt:lpstr>
      <vt:lpstr>Как я провел свои весенние каникулы</vt:lpstr>
      <vt:lpstr>Храм святого пророка Илии (на Пороховых)</vt:lpstr>
      <vt:lpstr>Презентация PowerPoint</vt:lpstr>
      <vt:lpstr>Презентация PowerPoint</vt:lpstr>
      <vt:lpstr>Спасибо за внимание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 я провел свои весенние каникулы</dc:title>
  <dc:creator>Sergey Bort</dc:creator>
  <cp:lastModifiedBy>Sergey Bort</cp:lastModifiedBy>
  <cp:revision>6</cp:revision>
  <dcterms:created xsi:type="dcterms:W3CDTF">2021-03-28T14:23:31Z</dcterms:created>
  <dcterms:modified xsi:type="dcterms:W3CDTF">2021-03-28T15:11:14Z</dcterms:modified>
</cp:coreProperties>
</file>

<file path=docProps/thumbnail.jpeg>
</file>